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6" r:id="rId2"/>
    <p:sldId id="280" r:id="rId3"/>
    <p:sldId id="281" r:id="rId4"/>
    <p:sldId id="267" r:id="rId5"/>
    <p:sldId id="282" r:id="rId6"/>
    <p:sldId id="283" r:id="rId7"/>
    <p:sldId id="284" r:id="rId8"/>
    <p:sldId id="285" r:id="rId9"/>
    <p:sldId id="295" r:id="rId10"/>
    <p:sldId id="288" r:id="rId11"/>
    <p:sldId id="289" r:id="rId12"/>
    <p:sldId id="290" r:id="rId13"/>
    <p:sldId id="261" r:id="rId14"/>
    <p:sldId id="291" r:id="rId15"/>
    <p:sldId id="293" r:id="rId16"/>
    <p:sldId id="292" r:id="rId17"/>
    <p:sldId id="296" r:id="rId18"/>
    <p:sldId id="294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179" autoAdjust="0"/>
  </p:normalViewPr>
  <p:slideViewPr>
    <p:cSldViewPr snapToGrid="0">
      <p:cViewPr varScale="1">
        <p:scale>
          <a:sx n="88" d="100"/>
          <a:sy n="88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1F44A-55A1-4A08-98C3-A01B3C5D5C7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04F60C-3AA9-4B25-9C53-CBAECB49F41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ক্ষুদ্র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049142-769A-4556-A707-E56B61D8F0CB}" type="parTrans" cxnId="{8739EEC9-26EC-4B3E-8AE2-64A1C31DBB40}">
      <dgm:prSet/>
      <dgm:spPr/>
      <dgm:t>
        <a:bodyPr/>
        <a:lstStyle/>
        <a:p>
          <a:endParaRPr lang="en-US"/>
        </a:p>
      </dgm:t>
    </dgm:pt>
    <dgm:pt modelId="{6E2CD20E-0BC5-4944-A255-C45474FB0642}" type="sibTrans" cxnId="{8739EEC9-26EC-4B3E-8AE2-64A1C31DBB40}">
      <dgm:prSet/>
      <dgm:spPr/>
      <dgm:t>
        <a:bodyPr/>
        <a:lstStyle/>
        <a:p>
          <a:endParaRPr lang="en-US"/>
        </a:p>
      </dgm:t>
    </dgm:pt>
    <dgm:pt modelId="{4A6024D6-DEAF-40CE-ACB6-3AFED91605D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মণিপুরির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3BB5A-7197-4EAD-89DA-F35EC4B4C8AE}" type="parTrans" cxnId="{6E545729-5ECD-4CF6-BDD8-E20217C2887D}">
      <dgm:prSet/>
      <dgm:spPr/>
      <dgm:t>
        <a:bodyPr/>
        <a:lstStyle/>
        <a:p>
          <a:endParaRPr lang="en-US"/>
        </a:p>
      </dgm:t>
    </dgm:pt>
    <dgm:pt modelId="{762ADDA3-CF60-4B03-BE45-7D3DDC3AEF05}" type="sibTrans" cxnId="{6E545729-5ECD-4CF6-BDD8-E20217C2887D}">
      <dgm:prSet/>
      <dgm:spPr/>
      <dgm:t>
        <a:bodyPr/>
        <a:lstStyle/>
        <a:p>
          <a:endParaRPr lang="en-US"/>
        </a:p>
      </dgm:t>
    </dgm:pt>
    <dgm:pt modelId="{2DFF427C-968F-4FB2-A48B-895E270AFDF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ঝুমুর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0AB424-7384-4F41-9142-CB096EC18FB6}" type="parTrans" cxnId="{EE3C63B8-2C40-4271-8B9D-4858F80BAEE4}">
      <dgm:prSet/>
      <dgm:spPr/>
      <dgm:t>
        <a:bodyPr/>
        <a:lstStyle/>
        <a:p>
          <a:endParaRPr lang="en-US"/>
        </a:p>
      </dgm:t>
    </dgm:pt>
    <dgm:pt modelId="{7836343F-AB36-485F-9C10-261925566961}" type="sibTrans" cxnId="{EE3C63B8-2C40-4271-8B9D-4858F80BAEE4}">
      <dgm:prSet/>
      <dgm:spPr/>
      <dgm:t>
        <a:bodyPr/>
        <a:lstStyle/>
        <a:p>
          <a:endParaRPr lang="en-US"/>
        </a:p>
      </dgm:t>
    </dgm:pt>
    <dgm:pt modelId="{CCA4A106-70EE-442E-92A1-E34428F21B1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নৃত্য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38F95C-526F-4658-8863-F6D31558497C}" type="parTrans" cxnId="{57A3AF0E-1BC1-4F14-9A9C-6C07843EAE08}">
      <dgm:prSet/>
      <dgm:spPr/>
      <dgm:t>
        <a:bodyPr/>
        <a:lstStyle/>
        <a:p>
          <a:endParaRPr lang="en-US"/>
        </a:p>
      </dgm:t>
    </dgm:pt>
    <dgm:pt modelId="{2E04EE21-3483-4716-9166-203B2ECF77EB}" type="sibTrans" cxnId="{57A3AF0E-1BC1-4F14-9A9C-6C07843EAE08}">
      <dgm:prSet/>
      <dgm:spPr/>
      <dgm:t>
        <a:bodyPr/>
        <a:lstStyle/>
        <a:p>
          <a:endParaRPr lang="en-US"/>
        </a:p>
      </dgm:t>
    </dgm:pt>
    <dgm:pt modelId="{E0F3D4E7-CEEC-4F49-856B-2DFEBD6ECC6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বোতল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B6F09A-0E86-438E-8E87-4D202FC208CB}" type="parTrans" cxnId="{4CCBE528-B0D6-411A-A68C-4F72D6C1E879}">
      <dgm:prSet/>
      <dgm:spPr/>
      <dgm:t>
        <a:bodyPr/>
        <a:lstStyle/>
        <a:p>
          <a:endParaRPr lang="en-US"/>
        </a:p>
      </dgm:t>
    </dgm:pt>
    <dgm:pt modelId="{A93A06B4-70CF-44B6-8214-BD969C0192CD}" type="sibTrans" cxnId="{4CCBE528-B0D6-411A-A68C-4F72D6C1E879}">
      <dgm:prSet/>
      <dgm:spPr/>
      <dgm:t>
        <a:bodyPr/>
        <a:lstStyle/>
        <a:p>
          <a:endParaRPr lang="en-US"/>
        </a:p>
      </dgm:t>
    </dgm:pt>
    <dgm:pt modelId="{C1A569DC-C92D-4C83-860C-93D2AADB3766}" type="pres">
      <dgm:prSet presAssocID="{B441F44A-55A1-4A08-98C3-A01B3C5D5C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501902-A12C-4DD9-A733-6480404C3E19}" type="pres">
      <dgm:prSet presAssocID="{1104F60C-3AA9-4B25-9C53-CBAECB49F414}" presName="Parent" presStyleLbl="node0" presStyleIdx="0" presStyleCnt="1" custLinFactNeighborX="1448" custLinFactNeighborY="-55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3508231-2804-4B91-A0B9-45889AD9FB2F}" type="pres">
      <dgm:prSet presAssocID="{4A6024D6-DEAF-40CE-ACB6-3AFED91605D9}" presName="Accent1" presStyleCnt="0"/>
      <dgm:spPr/>
    </dgm:pt>
    <dgm:pt modelId="{0BB165A7-0F00-4EF1-894C-3786062A2561}" type="pres">
      <dgm:prSet presAssocID="{4A6024D6-DEAF-40CE-ACB6-3AFED91605D9}" presName="Accent" presStyleLbl="bgShp" presStyleIdx="0" presStyleCnt="4"/>
      <dgm:spPr/>
    </dgm:pt>
    <dgm:pt modelId="{7EC732D9-1BBA-44EA-AD4B-AC4810E2EDFF}" type="pres">
      <dgm:prSet presAssocID="{4A6024D6-DEAF-40CE-ACB6-3AFED91605D9}" presName="Child1" presStyleLbl="node1" presStyleIdx="0" presStyleCnt="4" custLinFactX="-13780" custLinFactNeighborX="-100000" custLinFactNeighborY="14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A3EEC-2065-49CC-B158-1334B5447EF5}" type="pres">
      <dgm:prSet presAssocID="{2DFF427C-968F-4FB2-A48B-895E270AFDF8}" presName="Accent2" presStyleCnt="0"/>
      <dgm:spPr/>
    </dgm:pt>
    <dgm:pt modelId="{BCAF9EDF-33CA-4D18-9F42-E0BEA456D4CA}" type="pres">
      <dgm:prSet presAssocID="{2DFF427C-968F-4FB2-A48B-895E270AFDF8}" presName="Accent" presStyleLbl="bgShp" presStyleIdx="1" presStyleCnt="4" custAng="18479384" custLinFactX="-100000" custLinFactNeighborX="-112540" custLinFactNeighborY="88543"/>
      <dgm:spPr/>
    </dgm:pt>
    <dgm:pt modelId="{BBEC2C8A-D4B3-4A10-B38D-DA83C69A4149}" type="pres">
      <dgm:prSet presAssocID="{2DFF427C-968F-4FB2-A48B-895E270AFDF8}" presName="Child2" presStyleLbl="node1" presStyleIdx="1" presStyleCnt="4" custLinFactNeighborX="39597" custLinFactNeighborY="-35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B550D-0274-4DB7-8C95-6D1726808122}" type="pres">
      <dgm:prSet presAssocID="{CCA4A106-70EE-442E-92A1-E34428F21B12}" presName="Accent3" presStyleCnt="0"/>
      <dgm:spPr/>
    </dgm:pt>
    <dgm:pt modelId="{0AA45BB9-AC41-4BBF-86BA-8A345FCABCD2}" type="pres">
      <dgm:prSet presAssocID="{CCA4A106-70EE-442E-92A1-E34428F21B12}" presName="Accent" presStyleLbl="bgShp" presStyleIdx="2" presStyleCnt="4" custAng="2951427" custLinFactNeighborX="-53833" custLinFactNeighborY="-78150"/>
      <dgm:spPr/>
    </dgm:pt>
    <dgm:pt modelId="{71CF7D2A-9C7D-4E80-8E11-936573961249}" type="pres">
      <dgm:prSet presAssocID="{CCA4A106-70EE-442E-92A1-E34428F21B12}" presName="Child3" presStyleLbl="node1" presStyleIdx="2" presStyleCnt="4" custLinFactNeighborX="39597" custLinFactNeighborY="45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7B18B-B4FB-48F0-A3F3-6FA657991AE7}" type="pres">
      <dgm:prSet presAssocID="{E0F3D4E7-CEEC-4F49-856B-2DFEBD6ECC6D}" presName="Accent4" presStyleCnt="0"/>
      <dgm:spPr/>
    </dgm:pt>
    <dgm:pt modelId="{254C982E-516D-4CB0-BBE0-947DE595FEE4}" type="pres">
      <dgm:prSet presAssocID="{E0F3D4E7-CEEC-4F49-856B-2DFEBD6ECC6D}" presName="Accent" presStyleLbl="bgShp" presStyleIdx="3" presStyleCnt="4" custAng="6305546" custLinFactNeighborX="12092" custLinFactNeighborY="-36548"/>
      <dgm:spPr/>
      <dgm:t>
        <a:bodyPr/>
        <a:lstStyle/>
        <a:p>
          <a:endParaRPr lang="en-US"/>
        </a:p>
      </dgm:t>
    </dgm:pt>
    <dgm:pt modelId="{80E5FC50-2FE5-421B-8FCF-7E1475E26902}" type="pres">
      <dgm:prSet presAssocID="{E0F3D4E7-CEEC-4F49-856B-2DFEBD6ECC6D}" presName="Child4" presStyleLbl="node1" presStyleIdx="3" presStyleCnt="4" custLinFactX="-7267" custLinFactNeighborX="-100000" custLinFactNeighborY="-7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A3AF0E-1BC1-4F14-9A9C-6C07843EAE08}" srcId="{1104F60C-3AA9-4B25-9C53-CBAECB49F414}" destId="{CCA4A106-70EE-442E-92A1-E34428F21B12}" srcOrd="2" destOrd="0" parTransId="{3F38F95C-526F-4658-8863-F6D31558497C}" sibTransId="{2E04EE21-3483-4716-9166-203B2ECF77EB}"/>
    <dgm:cxn modelId="{6E545729-5ECD-4CF6-BDD8-E20217C2887D}" srcId="{1104F60C-3AA9-4B25-9C53-CBAECB49F414}" destId="{4A6024D6-DEAF-40CE-ACB6-3AFED91605D9}" srcOrd="0" destOrd="0" parTransId="{EA63BB5A-7197-4EAD-89DA-F35EC4B4C8AE}" sibTransId="{762ADDA3-CF60-4B03-BE45-7D3DDC3AEF05}"/>
    <dgm:cxn modelId="{01EDC125-0DFD-4F42-8EF9-A819B1B7B9B3}" type="presOf" srcId="{E0F3D4E7-CEEC-4F49-856B-2DFEBD6ECC6D}" destId="{80E5FC50-2FE5-421B-8FCF-7E1475E26902}" srcOrd="0" destOrd="0" presId="urn:microsoft.com/office/officeart/2011/layout/HexagonRadial"/>
    <dgm:cxn modelId="{825054F2-2D57-49FF-B844-2B79C497889A}" type="presOf" srcId="{2DFF427C-968F-4FB2-A48B-895E270AFDF8}" destId="{BBEC2C8A-D4B3-4A10-B38D-DA83C69A4149}" srcOrd="0" destOrd="0" presId="urn:microsoft.com/office/officeart/2011/layout/HexagonRadial"/>
    <dgm:cxn modelId="{6AD379BE-ADA0-4CE2-A4B6-049660EB7382}" type="presOf" srcId="{1104F60C-3AA9-4B25-9C53-CBAECB49F414}" destId="{0C501902-A12C-4DD9-A733-6480404C3E19}" srcOrd="0" destOrd="0" presId="urn:microsoft.com/office/officeart/2011/layout/HexagonRadial"/>
    <dgm:cxn modelId="{8739EEC9-26EC-4B3E-8AE2-64A1C31DBB40}" srcId="{B441F44A-55A1-4A08-98C3-A01B3C5D5C73}" destId="{1104F60C-3AA9-4B25-9C53-CBAECB49F414}" srcOrd="0" destOrd="0" parTransId="{4D049142-769A-4556-A707-E56B61D8F0CB}" sibTransId="{6E2CD20E-0BC5-4944-A255-C45474FB0642}"/>
    <dgm:cxn modelId="{201594CD-7D0E-425A-A4B9-7232B88F3953}" type="presOf" srcId="{CCA4A106-70EE-442E-92A1-E34428F21B12}" destId="{71CF7D2A-9C7D-4E80-8E11-936573961249}" srcOrd="0" destOrd="0" presId="urn:microsoft.com/office/officeart/2011/layout/HexagonRadial"/>
    <dgm:cxn modelId="{406A6435-E6C4-4D44-B575-D75E787BDFEA}" type="presOf" srcId="{B441F44A-55A1-4A08-98C3-A01B3C5D5C73}" destId="{C1A569DC-C92D-4C83-860C-93D2AADB3766}" srcOrd="0" destOrd="0" presId="urn:microsoft.com/office/officeart/2011/layout/HexagonRadial"/>
    <dgm:cxn modelId="{EE3C63B8-2C40-4271-8B9D-4858F80BAEE4}" srcId="{1104F60C-3AA9-4B25-9C53-CBAECB49F414}" destId="{2DFF427C-968F-4FB2-A48B-895E270AFDF8}" srcOrd="1" destOrd="0" parTransId="{370AB424-7384-4F41-9142-CB096EC18FB6}" sibTransId="{7836343F-AB36-485F-9C10-261925566961}"/>
    <dgm:cxn modelId="{4CCBE528-B0D6-411A-A68C-4F72D6C1E879}" srcId="{1104F60C-3AA9-4B25-9C53-CBAECB49F414}" destId="{E0F3D4E7-CEEC-4F49-856B-2DFEBD6ECC6D}" srcOrd="3" destOrd="0" parTransId="{16B6F09A-0E86-438E-8E87-4D202FC208CB}" sibTransId="{A93A06B4-70CF-44B6-8214-BD969C0192CD}"/>
    <dgm:cxn modelId="{916B6D41-E17F-4E8E-BD02-D970C1768497}" type="presOf" srcId="{4A6024D6-DEAF-40CE-ACB6-3AFED91605D9}" destId="{7EC732D9-1BBA-44EA-AD4B-AC4810E2EDFF}" srcOrd="0" destOrd="0" presId="urn:microsoft.com/office/officeart/2011/layout/HexagonRadial"/>
    <dgm:cxn modelId="{564BCEC8-C664-4666-96EC-45DEF0C75A0F}" type="presParOf" srcId="{C1A569DC-C92D-4C83-860C-93D2AADB3766}" destId="{0C501902-A12C-4DD9-A733-6480404C3E19}" srcOrd="0" destOrd="0" presId="urn:microsoft.com/office/officeart/2011/layout/HexagonRadial"/>
    <dgm:cxn modelId="{D4D53E96-E833-48E5-B6C7-BA8D7DBFB9C4}" type="presParOf" srcId="{C1A569DC-C92D-4C83-860C-93D2AADB3766}" destId="{C3508231-2804-4B91-A0B9-45889AD9FB2F}" srcOrd="1" destOrd="0" presId="urn:microsoft.com/office/officeart/2011/layout/HexagonRadial"/>
    <dgm:cxn modelId="{7E44291D-9485-43A3-BB32-ABDF8A934786}" type="presParOf" srcId="{C3508231-2804-4B91-A0B9-45889AD9FB2F}" destId="{0BB165A7-0F00-4EF1-894C-3786062A2561}" srcOrd="0" destOrd="0" presId="urn:microsoft.com/office/officeart/2011/layout/HexagonRadial"/>
    <dgm:cxn modelId="{06AE8256-649E-4A40-BFC5-1257A8074C5F}" type="presParOf" srcId="{C1A569DC-C92D-4C83-860C-93D2AADB3766}" destId="{7EC732D9-1BBA-44EA-AD4B-AC4810E2EDFF}" srcOrd="2" destOrd="0" presId="urn:microsoft.com/office/officeart/2011/layout/HexagonRadial"/>
    <dgm:cxn modelId="{963D54EE-56F2-4036-98C2-EB37704D9548}" type="presParOf" srcId="{C1A569DC-C92D-4C83-860C-93D2AADB3766}" destId="{F8DA3EEC-2065-49CC-B158-1334B5447EF5}" srcOrd="3" destOrd="0" presId="urn:microsoft.com/office/officeart/2011/layout/HexagonRadial"/>
    <dgm:cxn modelId="{25ACA4A0-C295-4C09-B2B8-4DB45ADFF0D8}" type="presParOf" srcId="{F8DA3EEC-2065-49CC-B158-1334B5447EF5}" destId="{BCAF9EDF-33CA-4D18-9F42-E0BEA456D4CA}" srcOrd="0" destOrd="0" presId="urn:microsoft.com/office/officeart/2011/layout/HexagonRadial"/>
    <dgm:cxn modelId="{C6DC04F7-6FB9-48E2-828C-76F9CA60D885}" type="presParOf" srcId="{C1A569DC-C92D-4C83-860C-93D2AADB3766}" destId="{BBEC2C8A-D4B3-4A10-B38D-DA83C69A4149}" srcOrd="4" destOrd="0" presId="urn:microsoft.com/office/officeart/2011/layout/HexagonRadial"/>
    <dgm:cxn modelId="{15B97DB0-E52E-40EC-B3A3-69442E73D210}" type="presParOf" srcId="{C1A569DC-C92D-4C83-860C-93D2AADB3766}" destId="{975B550D-0274-4DB7-8C95-6D1726808122}" srcOrd="5" destOrd="0" presId="urn:microsoft.com/office/officeart/2011/layout/HexagonRadial"/>
    <dgm:cxn modelId="{B261586B-DAF6-4613-8343-5A3681CF2BB4}" type="presParOf" srcId="{975B550D-0274-4DB7-8C95-6D1726808122}" destId="{0AA45BB9-AC41-4BBF-86BA-8A345FCABCD2}" srcOrd="0" destOrd="0" presId="urn:microsoft.com/office/officeart/2011/layout/HexagonRadial"/>
    <dgm:cxn modelId="{639168E3-268F-4756-8C98-91592B56E2B3}" type="presParOf" srcId="{C1A569DC-C92D-4C83-860C-93D2AADB3766}" destId="{71CF7D2A-9C7D-4E80-8E11-936573961249}" srcOrd="6" destOrd="0" presId="urn:microsoft.com/office/officeart/2011/layout/HexagonRadial"/>
    <dgm:cxn modelId="{74BE58D5-F72D-4425-901E-1471BCD79274}" type="presParOf" srcId="{C1A569DC-C92D-4C83-860C-93D2AADB3766}" destId="{3C17B18B-B4FB-48F0-A3F3-6FA657991AE7}" srcOrd="7" destOrd="0" presId="urn:microsoft.com/office/officeart/2011/layout/HexagonRadial"/>
    <dgm:cxn modelId="{4A549098-29FC-403A-B08B-E884DFE0B142}" type="presParOf" srcId="{3C17B18B-B4FB-48F0-A3F3-6FA657991AE7}" destId="{254C982E-516D-4CB0-BBE0-947DE595FEE4}" srcOrd="0" destOrd="0" presId="urn:microsoft.com/office/officeart/2011/layout/HexagonRadial"/>
    <dgm:cxn modelId="{02D98B2B-21EF-476B-AFBA-BB89963A9A82}" type="presParOf" srcId="{C1A569DC-C92D-4C83-860C-93D2AADB3766}" destId="{80E5FC50-2FE5-421B-8FCF-7E1475E26902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01902-A12C-4DD9-A733-6480404C3E19}">
      <dsp:nvSpPr>
        <dsp:cNvPr id="0" name=""/>
        <dsp:cNvSpPr/>
      </dsp:nvSpPr>
      <dsp:spPr>
        <a:xfrm>
          <a:off x="1939365" y="1763495"/>
          <a:ext cx="2255580" cy="195094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ক্ষুদ্র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125" y="2086774"/>
        <a:ext cx="1508060" cy="1304382"/>
      </dsp:txXfrm>
    </dsp:sp>
    <dsp:sp modelId="{BCAF9EDF-33CA-4D18-9F42-E0BEA456D4CA}">
      <dsp:nvSpPr>
        <dsp:cNvPr id="0" name=""/>
        <dsp:cNvSpPr/>
      </dsp:nvSpPr>
      <dsp:spPr>
        <a:xfrm rot="18479384">
          <a:off x="1510005" y="1490171"/>
          <a:ext cx="851141" cy="73318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732D9-1BBA-44EA-AD4B-AC4810E2EDFF}">
      <dsp:nvSpPr>
        <dsp:cNvPr id="0" name=""/>
        <dsp:cNvSpPr/>
      </dsp:nvSpPr>
      <dsp:spPr>
        <a:xfrm>
          <a:off x="11633" y="227782"/>
          <a:ext cx="1848203" cy="159892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মণিপুরির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921" y="492759"/>
        <a:ext cx="1235627" cy="1068969"/>
      </dsp:txXfrm>
    </dsp:sp>
    <dsp:sp modelId="{0AA45BB9-AC41-4BBF-86BA-8A345FCABCD2}">
      <dsp:nvSpPr>
        <dsp:cNvPr id="0" name=""/>
        <dsp:cNvSpPr/>
      </dsp:nvSpPr>
      <dsp:spPr>
        <a:xfrm rot="2951427">
          <a:off x="3854136" y="1638668"/>
          <a:ext cx="851141" cy="73318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C2C8A-D4B3-4A10-B38D-DA83C69A4149}">
      <dsp:nvSpPr>
        <dsp:cNvPr id="0" name=""/>
        <dsp:cNvSpPr/>
      </dsp:nvSpPr>
      <dsp:spPr>
        <a:xfrm>
          <a:off x="4541507" y="412038"/>
          <a:ext cx="1848203" cy="159892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ঝুমুর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795" y="677015"/>
        <a:ext cx="1235627" cy="1068969"/>
      </dsp:txXfrm>
    </dsp:sp>
    <dsp:sp modelId="{254C982E-516D-4CB0-BBE0-947DE595FEE4}">
      <dsp:nvSpPr>
        <dsp:cNvPr id="0" name=""/>
        <dsp:cNvSpPr/>
      </dsp:nvSpPr>
      <dsp:spPr>
        <a:xfrm rot="6305546">
          <a:off x="3725035" y="3490909"/>
          <a:ext cx="851141" cy="73318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F7D2A-9C7D-4E80-8E11-936573961249}">
      <dsp:nvSpPr>
        <dsp:cNvPr id="0" name=""/>
        <dsp:cNvSpPr/>
      </dsp:nvSpPr>
      <dsp:spPr>
        <a:xfrm>
          <a:off x="4541507" y="3650674"/>
          <a:ext cx="1848203" cy="15989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নৃত্য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795" y="3915651"/>
        <a:ext cx="1235627" cy="1068969"/>
      </dsp:txXfrm>
    </dsp:sp>
    <dsp:sp modelId="{80E5FC50-2FE5-421B-8FCF-7E1475E26902}">
      <dsp:nvSpPr>
        <dsp:cNvPr id="0" name=""/>
        <dsp:cNvSpPr/>
      </dsp:nvSpPr>
      <dsp:spPr>
        <a:xfrm>
          <a:off x="132007" y="3781298"/>
          <a:ext cx="1848203" cy="159892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বোতল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95" y="4046275"/>
        <a:ext cx="1235627" cy="106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3F319-BEDE-464C-8A94-599FD4424882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3FFF-73AD-4132-92B9-6260EF8D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3FFF-73AD-4132-92B9-6260EF8D9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8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4DA2-C38E-498E-B084-B191366A94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7652-28A3-4C62-85D2-493040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qWubssv3Z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560DE8-2A1C-4DD2-B206-8A166F3CA387}"/>
              </a:ext>
            </a:extLst>
          </p:cNvPr>
          <p:cNvSpPr txBox="1"/>
          <p:nvPr/>
        </p:nvSpPr>
        <p:spPr>
          <a:xfrm>
            <a:off x="993797" y="345396"/>
            <a:ext cx="6817523" cy="74020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659620-8DB3-4CBF-9608-E033747CE5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84" y="1524985"/>
            <a:ext cx="7054754" cy="416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F5B87-F80E-41BF-BD5B-87327EEDB942}"/>
              </a:ext>
            </a:extLst>
          </p:cNvPr>
          <p:cNvSpPr/>
          <p:nvPr/>
        </p:nvSpPr>
        <p:spPr>
          <a:xfrm>
            <a:off x="448574" y="4645135"/>
            <a:ext cx="8246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সদস্য হিসেবে অর্জিত নানা আচরণ, যোগ্যতা এবং জ্ঞান, বিশ্বাস, শিল্পকলা, নীতি, আদর্শ, আইন, প্রথা ইত্যাদির এক যৌগিক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ন্বয়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17346-3F79-43F4-9D7A-C6A5FD22E34F}"/>
              </a:ext>
            </a:extLst>
          </p:cNvPr>
          <p:cNvSpPr/>
          <p:nvPr/>
        </p:nvSpPr>
        <p:spPr>
          <a:xfrm>
            <a:off x="3733800" y="643205"/>
            <a:ext cx="1676400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1AA26-11FF-494C-AD7B-A7D58842440F}"/>
              </a:ext>
            </a:extLst>
          </p:cNvPr>
          <p:cNvSpPr/>
          <p:nvPr/>
        </p:nvSpPr>
        <p:spPr>
          <a:xfrm>
            <a:off x="562567" y="1490067"/>
            <a:ext cx="74653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বছরকে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77497-A062-4793-B533-D8A184FF6756}"/>
              </a:ext>
            </a:extLst>
          </p:cNvPr>
          <p:cNvSpPr/>
          <p:nvPr/>
        </p:nvSpPr>
        <p:spPr>
          <a:xfrm>
            <a:off x="902489" y="3806265"/>
            <a:ext cx="3193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AA4DA-C7DA-4453-B4EC-7650D8E4D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3" y="819505"/>
            <a:ext cx="3692448" cy="235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C4FBE5-7AB6-43E9-A518-71605F4AB143}"/>
              </a:ext>
            </a:extLst>
          </p:cNvPr>
          <p:cNvSpPr/>
          <p:nvPr/>
        </p:nvSpPr>
        <p:spPr>
          <a:xfrm>
            <a:off x="795071" y="3199475"/>
            <a:ext cx="2646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à¦¬à¦¾à¦à¦à§à¦à¦¾à¦²à§à¦¦à§à¦° à¦ªà§à¦·à¦¾à¦">
            <a:extLst>
              <a:ext uri="{FF2B5EF4-FFF2-40B4-BE49-F238E27FC236}">
                <a16:creationId xmlns:a16="http://schemas.microsoft.com/office/drawing/2014/main" id="{A9DA9F58-6B4F-4ACD-B734-E289C782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62" y="819504"/>
            <a:ext cx="4154271" cy="235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CBD28-263F-4085-A330-D5315B511A52}"/>
              </a:ext>
            </a:extLst>
          </p:cNvPr>
          <p:cNvSpPr/>
          <p:nvPr/>
        </p:nvSpPr>
        <p:spPr>
          <a:xfrm>
            <a:off x="5702060" y="3198014"/>
            <a:ext cx="2646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D321E-61D0-4048-AEFF-AD2F6B89A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61" y="3782789"/>
            <a:ext cx="4082697" cy="235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649BB-055E-4824-8E24-32FD477EB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" y="3784250"/>
            <a:ext cx="4069301" cy="2395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00BD49-6BBA-4B37-8075-37C7698197A5}"/>
              </a:ext>
            </a:extLst>
          </p:cNvPr>
          <p:cNvSpPr/>
          <p:nvPr/>
        </p:nvSpPr>
        <p:spPr>
          <a:xfrm>
            <a:off x="921592" y="6179292"/>
            <a:ext cx="2646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1F4C8-6C96-425F-B74B-0DBF1ECB0106}"/>
              </a:ext>
            </a:extLst>
          </p:cNvPr>
          <p:cNvSpPr/>
          <p:nvPr/>
        </p:nvSpPr>
        <p:spPr>
          <a:xfrm>
            <a:off x="5575539" y="6200856"/>
            <a:ext cx="2646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CEBC83-D1D6-4ACF-82E3-9F69F1ED2BA4}"/>
              </a:ext>
            </a:extLst>
          </p:cNvPr>
          <p:cNvSpPr/>
          <p:nvPr/>
        </p:nvSpPr>
        <p:spPr>
          <a:xfrm>
            <a:off x="1910695" y="93933"/>
            <a:ext cx="540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্ঠির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D9CD4-D63F-427B-96F4-3B47F272E7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2" y="756752"/>
            <a:ext cx="4131562" cy="2416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7DD6C38-E4DB-4A07-8735-A3BE4A4771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58" y="756752"/>
            <a:ext cx="4131562" cy="2416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CCDEE-2680-4614-945F-FB7F26044AC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5" y="3834741"/>
            <a:ext cx="4255267" cy="2391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038BE-32CF-43EB-9DC0-930CB4B0EC6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29" y="3805049"/>
            <a:ext cx="3607408" cy="2416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EA4B6A-6174-4ED1-ACFC-21DD6E585FE5}"/>
              </a:ext>
            </a:extLst>
          </p:cNvPr>
          <p:cNvSpPr/>
          <p:nvPr/>
        </p:nvSpPr>
        <p:spPr>
          <a:xfrm>
            <a:off x="579911" y="3237101"/>
            <a:ext cx="3267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ঁওতালদের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ঝুমুর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EB862-CBC6-439C-BD51-3720C4B6AA00}"/>
              </a:ext>
            </a:extLst>
          </p:cNvPr>
          <p:cNvSpPr/>
          <p:nvPr/>
        </p:nvSpPr>
        <p:spPr>
          <a:xfrm>
            <a:off x="5897376" y="3211797"/>
            <a:ext cx="226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658E63-1813-434A-87F8-D0D8CB62D5A0}"/>
              </a:ext>
            </a:extLst>
          </p:cNvPr>
          <p:cNvSpPr/>
          <p:nvPr/>
        </p:nvSpPr>
        <p:spPr>
          <a:xfrm>
            <a:off x="692052" y="6238840"/>
            <a:ext cx="3267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3FE94-F9A6-47A2-9BC4-B873C7DF0C81}"/>
              </a:ext>
            </a:extLst>
          </p:cNvPr>
          <p:cNvSpPr/>
          <p:nvPr/>
        </p:nvSpPr>
        <p:spPr>
          <a:xfrm>
            <a:off x="5588122" y="6273225"/>
            <a:ext cx="2658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39C8D1-FF3E-44AF-A030-21C8841E4895}"/>
              </a:ext>
            </a:extLst>
          </p:cNvPr>
          <p:cNvSpPr/>
          <p:nvPr/>
        </p:nvSpPr>
        <p:spPr>
          <a:xfrm>
            <a:off x="1910695" y="93933"/>
            <a:ext cx="5472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্ঠির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6FADB-3D2E-4F1C-B85D-71328DD769F8}"/>
              </a:ext>
            </a:extLst>
          </p:cNvPr>
          <p:cNvSpPr/>
          <p:nvPr/>
        </p:nvSpPr>
        <p:spPr>
          <a:xfrm>
            <a:off x="1832292" y="2618236"/>
            <a:ext cx="5464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গোষ্ঠি ও বাঙালি জাতিগোষ্ঠির মধ্যে সাংস্কৃতিক আদান প্রদান ব্যাখ্যা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880A9-A6E1-4A51-B3C7-17920A5A8599}"/>
              </a:ext>
            </a:extLst>
          </p:cNvPr>
          <p:cNvSpPr/>
          <p:nvPr/>
        </p:nvSpPr>
        <p:spPr>
          <a:xfrm>
            <a:off x="3720887" y="1199831"/>
            <a:ext cx="2013693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07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DEE95-C282-42C0-82CD-98B382D514BF}"/>
              </a:ext>
            </a:extLst>
          </p:cNvPr>
          <p:cNvSpPr/>
          <p:nvPr/>
        </p:nvSpPr>
        <p:spPr>
          <a:xfrm>
            <a:off x="3472133" y="312596"/>
            <a:ext cx="2859656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মিল-বন্ধন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B1721-A149-4C1E-90E3-45DDC7154921}"/>
              </a:ext>
            </a:extLst>
          </p:cNvPr>
          <p:cNvSpPr/>
          <p:nvPr/>
        </p:nvSpPr>
        <p:spPr>
          <a:xfrm>
            <a:off x="3357114" y="5889933"/>
            <a:ext cx="26123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ঁওতাল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3B9D2-D5D9-4A49-B54C-88CA487CE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" y="1119062"/>
            <a:ext cx="8537335" cy="4549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7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à¦¬à§à¦¸à¦¾à¦¬à¦¿ à¦à¦¨à§à¦·à§à¦ à¦¾à¦¨">
            <a:extLst>
              <a:ext uri="{FF2B5EF4-FFF2-40B4-BE49-F238E27FC236}">
                <a16:creationId xmlns:a16="http://schemas.microsoft.com/office/drawing/2014/main" id="{A2906A42-9E75-448D-973B-91EE7D39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5" y="1250416"/>
            <a:ext cx="8594049" cy="4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B57321-196A-462A-8B74-7AEAB5DD8093}"/>
              </a:ext>
            </a:extLst>
          </p:cNvPr>
          <p:cNvSpPr/>
          <p:nvPr/>
        </p:nvSpPr>
        <p:spPr>
          <a:xfrm>
            <a:off x="3472133" y="312596"/>
            <a:ext cx="2859656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মিল-বন্ধন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1F6F0-993B-49E4-8C6D-83BB0E090783}"/>
              </a:ext>
            </a:extLst>
          </p:cNvPr>
          <p:cNvSpPr/>
          <p:nvPr/>
        </p:nvSpPr>
        <p:spPr>
          <a:xfrm>
            <a:off x="3357114" y="5889933"/>
            <a:ext cx="26123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0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à¦¬à¦¾à¦à§à¦à¦¾à¦²à§à¦¦à§à¦° à¦à¦¨à§à¦·à§à¦ à¦¾à¦¨">
            <a:extLst>
              <a:ext uri="{FF2B5EF4-FFF2-40B4-BE49-F238E27FC236}">
                <a16:creationId xmlns:a16="http://schemas.microsoft.com/office/drawing/2014/main" id="{A0A453FF-D379-4EFB-B08D-8FDB8576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3" y="1137852"/>
            <a:ext cx="8591387" cy="457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B6F13-4F9E-4460-A719-03665005ED72}"/>
              </a:ext>
            </a:extLst>
          </p:cNvPr>
          <p:cNvSpPr/>
          <p:nvPr/>
        </p:nvSpPr>
        <p:spPr>
          <a:xfrm>
            <a:off x="3472133" y="312596"/>
            <a:ext cx="2859656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মিল-বন্ধন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2721B-D83E-48E9-BDEC-82E565B2FDBD}"/>
              </a:ext>
            </a:extLst>
          </p:cNvPr>
          <p:cNvSpPr/>
          <p:nvPr/>
        </p:nvSpPr>
        <p:spPr>
          <a:xfrm>
            <a:off x="3357114" y="5889933"/>
            <a:ext cx="2612365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90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9398518"/>
              </p:ext>
            </p:extLst>
          </p:nvPr>
        </p:nvGraphicFramePr>
        <p:xfrm>
          <a:off x="858982" y="1163782"/>
          <a:ext cx="7564582" cy="55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exagon 2"/>
          <p:cNvSpPr/>
          <p:nvPr/>
        </p:nvSpPr>
        <p:spPr>
          <a:xfrm rot="13914854">
            <a:off x="2489822" y="4654693"/>
            <a:ext cx="851141" cy="733183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242457" y="217714"/>
            <a:ext cx="4082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01902-A12C-4DD9-A733-6480404C3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C501902-A12C-4DD9-A733-6480404C3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65A7-0F00-4EF1-894C-3786062A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0BB165A7-0F00-4EF1-894C-3786062A2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C732D9-1BBA-44EA-AD4B-AC4810E2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EC732D9-1BBA-44EA-AD4B-AC4810E2E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F9EDF-33CA-4D18-9F42-E0BEA456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CAF9EDF-33CA-4D18-9F42-E0BEA456D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C2C8A-D4B3-4A10-B38D-DA83C69A4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BEC2C8A-D4B3-4A10-B38D-DA83C69A4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45BB9-AC41-4BBF-86BA-8A345FCA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AA45BB9-AC41-4BBF-86BA-8A345FCAB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F7D2A-9C7D-4E80-8E11-936573961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71CF7D2A-9C7D-4E80-8E11-936573961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C982E-516D-4CB0-BBE0-947DE595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54C982E-516D-4CB0-BBE0-947DE595F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5FC50-2FE5-421B-8FCF-7E1475E26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0E5FC50-2FE5-421B-8FCF-7E1475E26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6FAD6-2A63-4EBA-A0A0-86AA3FA22DA0}"/>
              </a:ext>
            </a:extLst>
          </p:cNvPr>
          <p:cNvSpPr/>
          <p:nvPr/>
        </p:nvSpPr>
        <p:spPr>
          <a:xfrm>
            <a:off x="366623" y="3095093"/>
            <a:ext cx="36705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গোষ্ঠির সাংস্কৃতিক বৈচিত্র্যের প্রতি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শ্রদ্ধা পোষণ করতে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ে?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57BE8-C7C4-4445-B86F-03250FB5150F}"/>
              </a:ext>
            </a:extLst>
          </p:cNvPr>
          <p:cNvSpPr/>
          <p:nvPr/>
        </p:nvSpPr>
        <p:spPr>
          <a:xfrm>
            <a:off x="5030638" y="3341314"/>
            <a:ext cx="3371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গোষ্ঠির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015DE-0846-4F9B-B9B8-67D12B278977}"/>
              </a:ext>
            </a:extLst>
          </p:cNvPr>
          <p:cNvSpPr/>
          <p:nvPr/>
        </p:nvSpPr>
        <p:spPr>
          <a:xfrm>
            <a:off x="1380228" y="1778913"/>
            <a:ext cx="130258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ক-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653D0-F457-46E9-888C-3DFDFF10A90C}"/>
              </a:ext>
            </a:extLst>
          </p:cNvPr>
          <p:cNvSpPr/>
          <p:nvPr/>
        </p:nvSpPr>
        <p:spPr>
          <a:xfrm>
            <a:off x="6288657" y="1778913"/>
            <a:ext cx="130258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0519-F43E-4DFD-B37B-19EC53503FA6}"/>
              </a:ext>
            </a:extLst>
          </p:cNvPr>
          <p:cNvSpPr/>
          <p:nvPr/>
        </p:nvSpPr>
        <p:spPr>
          <a:xfrm>
            <a:off x="3739551" y="395811"/>
            <a:ext cx="2083279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0B6CD-ABB3-4FBB-858C-3C1E12D3815A}"/>
              </a:ext>
            </a:extLst>
          </p:cNvPr>
          <p:cNvSpPr/>
          <p:nvPr/>
        </p:nvSpPr>
        <p:spPr>
          <a:xfrm>
            <a:off x="3811215" y="1229612"/>
            <a:ext cx="1521570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  <p:sp>
        <p:nvSpPr>
          <p:cNvPr id="5" name="Right Arrow Callout 4"/>
          <p:cNvSpPr/>
          <p:nvPr/>
        </p:nvSpPr>
        <p:spPr>
          <a:xfrm rot="5400000">
            <a:off x="3298938" y="1557226"/>
            <a:ext cx="2010910" cy="40404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UNESCO Toolkit</a:t>
            </a:r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27789"/>
              </p:ext>
            </p:extLst>
          </p:nvPr>
        </p:nvGraphicFramePr>
        <p:xfrm>
          <a:off x="4081463" y="5132388"/>
          <a:ext cx="966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ackager Shell Object" showAsIcon="1" r:id="rId3" imgW="613800" imgH="375840" progId="Package">
                  <p:embed/>
                </p:oleObj>
              </mc:Choice>
              <mc:Fallback>
                <p:oleObj name="Packager Shell Object" showAsIcon="1" r:id="rId3" imgW="61380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1463" y="5132388"/>
                        <a:ext cx="966787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4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926BC7-7B01-4464-82DA-B08ED56C3FF9}"/>
              </a:ext>
            </a:extLst>
          </p:cNvPr>
          <p:cNvSpPr/>
          <p:nvPr/>
        </p:nvSpPr>
        <p:spPr>
          <a:xfrm>
            <a:off x="2262879" y="1365739"/>
            <a:ext cx="46182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ওবিশ্বপরিচয়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অধ্যায়ঃএকাদশ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Calibri" panose="020F0502020204030204" pitchFamily="34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NikoshBAN" panose="02000000000000000000" pitchFamily="2" charset="0"/>
              </a:rPr>
              <a:t>২১/০৫/২০১৯ </a:t>
            </a:r>
            <a:r>
              <a:rPr lang="en-US" sz="2800" dirty="0" err="1">
                <a:latin typeface="Calibri" panose="020F0502020204030204" pitchFamily="34" charset="0"/>
                <a:cs typeface="NikoshBAN" panose="02000000000000000000" pitchFamily="2" charset="0"/>
              </a:rPr>
              <a:t>ইং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6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6D2320-AF07-44ED-AC44-76016B078B89}"/>
              </a:ext>
            </a:extLst>
          </p:cNvPr>
          <p:cNvSpPr/>
          <p:nvPr/>
        </p:nvSpPr>
        <p:spPr>
          <a:xfrm>
            <a:off x="1652061" y="2773392"/>
            <a:ext cx="540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233E8-4761-4AB9-9F31-7AA7952E971D}"/>
              </a:ext>
            </a:extLst>
          </p:cNvPr>
          <p:cNvSpPr/>
          <p:nvPr/>
        </p:nvSpPr>
        <p:spPr>
          <a:xfrm>
            <a:off x="3486008" y="1545363"/>
            <a:ext cx="2334293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6449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EFEDC-7FC0-44B4-A592-2EE02582F2FA}"/>
              </a:ext>
            </a:extLst>
          </p:cNvPr>
          <p:cNvSpPr/>
          <p:nvPr/>
        </p:nvSpPr>
        <p:spPr>
          <a:xfrm>
            <a:off x="2676032" y="5357805"/>
            <a:ext cx="3648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94284-22BF-4BAF-B4CA-0B5E8C7C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6" y="1131655"/>
            <a:ext cx="7704160" cy="4088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2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8A873E-0A74-44C7-96AF-55F21883A128}"/>
              </a:ext>
            </a:extLst>
          </p:cNvPr>
          <p:cNvSpPr/>
          <p:nvPr/>
        </p:nvSpPr>
        <p:spPr>
          <a:xfrm>
            <a:off x="838200" y="400050"/>
            <a:ext cx="7458068" cy="2695575"/>
          </a:xfrm>
          <a:prstGeom prst="roundRect">
            <a:avLst/>
          </a:prstGeom>
          <a:noFill/>
          <a:ln w="28575">
            <a:gradFill flip="none" rotWithShape="1">
              <a:gsLst>
                <a:gs pos="0">
                  <a:srgbClr val="C00000"/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rgbClr val="002060"/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67708" y="3419587"/>
            <a:ext cx="3931222" cy="247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মোহাম্মদ ইকবাল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সহকারি অধ্যাপক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bn-BD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 নৌবাহিনী কলেজ চট্রগ্রাম</a:t>
            </a:r>
            <a:endParaRPr lang="en-US" sz="2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01819618283</a:t>
            </a:r>
          </a:p>
          <a:p>
            <a:pPr algn="ctr">
              <a:lnSpc>
                <a:spcPct val="107000"/>
              </a:lnSpc>
              <a:spcAft>
                <a:spcPts val="338"/>
              </a:spcAft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iqbalbnc@gmail.com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143" y="1035381"/>
            <a:ext cx="1678081" cy="190559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36504" y="3428999"/>
            <a:ext cx="0" cy="2286000"/>
          </a:xfrm>
          <a:prstGeom prst="line">
            <a:avLst/>
          </a:prstGeom>
          <a:ln w="381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10081" y="3557090"/>
            <a:ext cx="0" cy="201168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686300" y="3429000"/>
            <a:ext cx="0" cy="2286000"/>
          </a:xfrm>
          <a:prstGeom prst="line">
            <a:avLst/>
          </a:prstGeom>
          <a:ln w="381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88B1D3-C130-4DF9-869A-AAABA59B4FDE}"/>
              </a:ext>
            </a:extLst>
          </p:cNvPr>
          <p:cNvCxnSpPr>
            <a:cxnSpLocks/>
          </p:cNvCxnSpPr>
          <p:nvPr/>
        </p:nvCxnSpPr>
        <p:spPr>
          <a:xfrm>
            <a:off x="4536504" y="498629"/>
            <a:ext cx="0" cy="2286000"/>
          </a:xfrm>
          <a:prstGeom prst="line">
            <a:avLst/>
          </a:prstGeom>
          <a:ln w="381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6DEC1F-8853-4A2C-88D3-9F27D3C0DFAB}"/>
              </a:ext>
            </a:extLst>
          </p:cNvPr>
          <p:cNvCxnSpPr>
            <a:cxnSpLocks/>
          </p:cNvCxnSpPr>
          <p:nvPr/>
        </p:nvCxnSpPr>
        <p:spPr>
          <a:xfrm>
            <a:off x="4610081" y="807695"/>
            <a:ext cx="0" cy="2286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9D408-D1CE-49B1-83E9-711523BB7478}"/>
              </a:ext>
            </a:extLst>
          </p:cNvPr>
          <p:cNvCxnSpPr>
            <a:cxnSpLocks/>
          </p:cNvCxnSpPr>
          <p:nvPr/>
        </p:nvCxnSpPr>
        <p:spPr>
          <a:xfrm>
            <a:off x="4686300" y="498630"/>
            <a:ext cx="0" cy="2286000"/>
          </a:xfrm>
          <a:prstGeom prst="line">
            <a:avLst/>
          </a:prstGeom>
          <a:ln w="381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1FADC0F-F43E-42C6-8AE8-BC06D9AC3BFC}"/>
              </a:ext>
            </a:extLst>
          </p:cNvPr>
          <p:cNvSpPr/>
          <p:nvPr/>
        </p:nvSpPr>
        <p:spPr>
          <a:xfrm>
            <a:off x="577975" y="3762376"/>
            <a:ext cx="37929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 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 বাড়ী কাকড়াজান উচ্চ বিদ্যালয়,সখিপু্র,টাংগাইল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11DA7-76B1-4563-9F43-FC6281373F44}"/>
              </a:ext>
            </a:extLst>
          </p:cNvPr>
          <p:cNvSpPr txBox="1"/>
          <p:nvPr/>
        </p:nvSpPr>
        <p:spPr>
          <a:xfrm>
            <a:off x="1831197" y="448746"/>
            <a:ext cx="256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051E22-4E74-46A1-91AE-9499D62D4082}"/>
              </a:ext>
            </a:extLst>
          </p:cNvPr>
          <p:cNvSpPr txBox="1"/>
          <p:nvPr/>
        </p:nvSpPr>
        <p:spPr>
          <a:xfrm>
            <a:off x="5996222" y="42979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B9B98-7754-4F31-A575-BD331F9D6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4965" b="3566"/>
          <a:stretch/>
        </p:blipFill>
        <p:spPr>
          <a:xfrm>
            <a:off x="1725281" y="1103455"/>
            <a:ext cx="1682496" cy="178414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000E5-694A-4115-A76E-04E732A95F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11" y="631563"/>
            <a:ext cx="39930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35380B-6218-4AF9-AC40-F747351537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80" y="631563"/>
            <a:ext cx="398352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3908B-0C90-45E3-A13D-312770516DC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" y="3819200"/>
            <a:ext cx="39930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DFEA0E-36EC-42DA-B257-3508A64E0BB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11" y="3819200"/>
            <a:ext cx="39930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30DB8E-F116-46EA-A57B-8D0ABA3626B3}"/>
              </a:ext>
            </a:extLst>
          </p:cNvPr>
          <p:cNvSpPr/>
          <p:nvPr/>
        </p:nvSpPr>
        <p:spPr>
          <a:xfrm>
            <a:off x="5069323" y="3036498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E969B-39FA-4278-A6EF-2A915675B4DB}"/>
              </a:ext>
            </a:extLst>
          </p:cNvPr>
          <p:cNvSpPr/>
          <p:nvPr/>
        </p:nvSpPr>
        <p:spPr>
          <a:xfrm>
            <a:off x="645587" y="3036498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C4F27-6C1C-47F1-84FD-27D6EBFE8420}"/>
              </a:ext>
            </a:extLst>
          </p:cNvPr>
          <p:cNvSpPr/>
          <p:nvPr/>
        </p:nvSpPr>
        <p:spPr>
          <a:xfrm>
            <a:off x="2160039" y="46788"/>
            <a:ext cx="4642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60D72-5966-409C-8BE4-0C4001C399DE}"/>
              </a:ext>
            </a:extLst>
          </p:cNvPr>
          <p:cNvSpPr/>
          <p:nvPr/>
        </p:nvSpPr>
        <p:spPr>
          <a:xfrm>
            <a:off x="347429" y="6214796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ওতালদের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809C4B-313C-48E0-8063-8D5B78E900E4}"/>
              </a:ext>
            </a:extLst>
          </p:cNvPr>
          <p:cNvSpPr/>
          <p:nvPr/>
        </p:nvSpPr>
        <p:spPr>
          <a:xfrm>
            <a:off x="4888183" y="6214796"/>
            <a:ext cx="3709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81EAF-76F3-4DA1-BC34-F0CA3C654F56}"/>
              </a:ext>
            </a:extLst>
          </p:cNvPr>
          <p:cNvSpPr/>
          <p:nvPr/>
        </p:nvSpPr>
        <p:spPr>
          <a:xfrm>
            <a:off x="451758" y="1113748"/>
            <a:ext cx="82404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ওবিশ্বপরিচয়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চাকমা,মারমা,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ওতাল,রাখাইন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নৃগোষ্ঠির সাথে বাঙালী নৃগোষ্ঠির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সংমিশ্রণ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আদান প্রদান।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B562C-EEBD-4CD8-B994-12E5DE3ECD4F}"/>
              </a:ext>
            </a:extLst>
          </p:cNvPr>
          <p:cNvSpPr/>
          <p:nvPr/>
        </p:nvSpPr>
        <p:spPr>
          <a:xfrm>
            <a:off x="785193" y="2146871"/>
            <a:ext cx="77635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বাঙালি জাতিগোষ্ঠির মধ্যে সাংস্কৃতিক আদান প্রদান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নৃগোষ্ঠির সাংস্কৃতিক বৈচিত্র্যের প্রতি শ্রদ্ধা পোষণ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2CD6B-CC05-419D-BF6B-6ED64FF989FB}"/>
              </a:ext>
            </a:extLst>
          </p:cNvPr>
          <p:cNvSpPr/>
          <p:nvPr/>
        </p:nvSpPr>
        <p:spPr>
          <a:xfrm>
            <a:off x="1225140" y="867293"/>
            <a:ext cx="4563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4000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7679F7-1AB3-4E04-9B87-50CF9E2D5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2" y="1354409"/>
            <a:ext cx="3504376" cy="2074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72A6E-39A5-4940-BFA2-173E553E9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1" y="1354409"/>
            <a:ext cx="3526806" cy="2074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81C192-A7E6-4CB4-BEF8-91A0E3AB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07" y="3831674"/>
            <a:ext cx="3563673" cy="2296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B3C705-6633-4537-9AE4-E57A75A5D27E}"/>
              </a:ext>
            </a:extLst>
          </p:cNvPr>
          <p:cNvSpPr/>
          <p:nvPr/>
        </p:nvSpPr>
        <p:spPr>
          <a:xfrm>
            <a:off x="2665746" y="353028"/>
            <a:ext cx="4244012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316A6-1806-4B6C-8E74-62C9EC599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2" y="3831673"/>
            <a:ext cx="3504376" cy="2296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9B1C5-C8E0-4054-8D05-3433ED1C4C9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228" r="11396"/>
          <a:stretch/>
        </p:blipFill>
        <p:spPr>
          <a:xfrm>
            <a:off x="543462" y="1351903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02BE-82DE-49CE-A84A-EAF431C64B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5" y="3989169"/>
            <a:ext cx="355914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E1EE4-BD83-4BE2-B255-4CA4F26AE80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59" y="1395037"/>
            <a:ext cx="355914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F66CF-5BCE-4067-AC8B-7A989E6C87F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48" y="3989169"/>
            <a:ext cx="334536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4353CB-7233-4551-9FD1-07742810DB90}"/>
              </a:ext>
            </a:extLst>
          </p:cNvPr>
          <p:cNvSpPr/>
          <p:nvPr/>
        </p:nvSpPr>
        <p:spPr>
          <a:xfrm>
            <a:off x="2665746" y="353028"/>
            <a:ext cx="4244012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457" y="457200"/>
            <a:ext cx="371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1589314" y="2579914"/>
            <a:ext cx="509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584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BBK</dc:creator>
  <cp:lastModifiedBy>Mohammed Iqbal</cp:lastModifiedBy>
  <cp:revision>119</cp:revision>
  <dcterms:created xsi:type="dcterms:W3CDTF">2019-05-17T06:44:14Z</dcterms:created>
  <dcterms:modified xsi:type="dcterms:W3CDTF">2019-05-22T01:53:18Z</dcterms:modified>
</cp:coreProperties>
</file>